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6" r:id="rId3"/>
    <p:sldId id="25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EADD7C-6C96-3A9C-A65C-151BFAA05731}" v="75" dt="2025-11-06T09:42:49.18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DABE26-5B1F-5A36-39FF-22F87FBAD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9672" y="2529816"/>
            <a:ext cx="8074815" cy="1618489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en-US" sz="7200" dirty="0">
                <a:solidFill>
                  <a:srgbClr val="FFC000"/>
                </a:solidFill>
                <a:latin typeface="Cooper Black"/>
              </a:rPr>
              <a:t>NEW IN THE LRC 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E1F3CA06-2690-2B57-53DD-F2B735F21099}"/>
              </a:ext>
            </a:extLst>
          </p:cNvPr>
          <p:cNvSpPr txBox="1">
            <a:spLocks/>
          </p:cNvSpPr>
          <p:nvPr/>
        </p:nvSpPr>
        <p:spPr>
          <a:xfrm>
            <a:off x="465359" y="5291805"/>
            <a:ext cx="4056048" cy="9399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7200" dirty="0">
                <a:solidFill>
                  <a:srgbClr val="FFC000"/>
                </a:solidFill>
                <a:latin typeface="Cooper Black"/>
              </a:rPr>
              <a:t>Starting Monday 10th November 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19944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oster with text and images&#10;&#10;AI-generated content may be incorrect.">
            <a:extLst>
              <a:ext uri="{FF2B5EF4-FFF2-40B4-BE49-F238E27FC236}">
                <a16:creationId xmlns:a16="http://schemas.microsoft.com/office/drawing/2014/main" id="{94BC375B-2BB1-D491-3971-7BFCF5D0A1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640" y="0"/>
            <a:ext cx="1219728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36C1777E-D274-4369-A725-5E06BE592E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641" y="0"/>
            <a:ext cx="12197282" cy="6869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66787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NEW IN THE LRC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33</cp:revision>
  <dcterms:created xsi:type="dcterms:W3CDTF">2025-11-06T09:29:28Z</dcterms:created>
  <dcterms:modified xsi:type="dcterms:W3CDTF">2025-11-07T17:19:37Z</dcterms:modified>
</cp:coreProperties>
</file>